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8" r:id="rId5"/>
    <p:sldId id="445" r:id="rId6"/>
    <p:sldId id="448" r:id="rId7"/>
    <p:sldId id="449" r:id="rId8"/>
    <p:sldId id="450" r:id="rId9"/>
    <p:sldId id="451" r:id="rId10"/>
    <p:sldId id="452" r:id="rId11"/>
    <p:sldId id="453" r:id="rId12"/>
    <p:sldId id="446" r:id="rId13"/>
    <p:sldId id="454" r:id="rId14"/>
    <p:sldId id="455" r:id="rId15"/>
    <p:sldId id="447" r:id="rId16"/>
    <p:sldId id="456" r:id="rId17"/>
    <p:sldId id="45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EC87B-3735-4E72-BEE8-F29D1830109F}" v="2" dt="2021-11-22T13:59:08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0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FEEEC87B-3735-4E72-BEE8-F29D1830109F}"/>
    <pc:docChg chg="custSel delSld modSld">
      <pc:chgData name="Stijn Weijermars" userId="2933e1d2-70ff-47b3-ad61-d61e32fda646" providerId="ADAL" clId="{FEEEC87B-3735-4E72-BEE8-F29D1830109F}" dt="2021-11-22T13:59:08.056" v="116"/>
      <pc:docMkLst>
        <pc:docMk/>
      </pc:docMkLst>
      <pc:sldChg chg="modSp mod">
        <pc:chgData name="Stijn Weijermars" userId="2933e1d2-70ff-47b3-ad61-d61e32fda646" providerId="ADAL" clId="{FEEEC87B-3735-4E72-BEE8-F29D1830109F}" dt="2021-11-22T13:43:05.907" v="32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FEEEC87B-3735-4E72-BEE8-F29D1830109F}" dt="2021-11-22T13:42:49.201" v="0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FEEEC87B-3735-4E72-BEE8-F29D1830109F}" dt="2021-11-22T13:43:05.907" v="32" actId="20577"/>
          <ac:spMkLst>
            <pc:docMk/>
            <pc:sldMk cId="3878736986" sldId="268"/>
            <ac:spMk id="8" creationId="{BBD7C9EE-C66F-4B59-9527-5D3C27382E5E}"/>
          </ac:spMkLst>
        </pc:spChg>
        <pc:spChg chg="mod">
          <ac:chgData name="Stijn Weijermars" userId="2933e1d2-70ff-47b3-ad61-d61e32fda646" providerId="ADAL" clId="{FEEEC87B-3735-4E72-BEE8-F29D1830109F}" dt="2021-11-22T13:42:57.616" v="28" actId="20577"/>
          <ac:spMkLst>
            <pc:docMk/>
            <pc:sldMk cId="3878736986" sldId="268"/>
            <ac:spMk id="9" creationId="{3F2503CA-BD50-40D9-B48F-71457F24A0B4}"/>
          </ac:spMkLst>
        </pc:spChg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1203596527" sldId="376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92836130" sldId="377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2071582039" sldId="378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425013670" sldId="388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2570425007" sldId="389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8336439" sldId="390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883471205" sldId="391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938382926" sldId="392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253148218" sldId="393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717321196" sldId="414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328245795" sldId="435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2198728044" sldId="436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898572224" sldId="437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4192084602" sldId="438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1716196219" sldId="439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1339408570" sldId="440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2804807345" sldId="442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376109158" sldId="443"/>
        </pc:sldMkLst>
      </pc:sldChg>
      <pc:sldChg chg="del">
        <pc:chgData name="Stijn Weijermars" userId="2933e1d2-70ff-47b3-ad61-d61e32fda646" providerId="ADAL" clId="{FEEEC87B-3735-4E72-BEE8-F29D1830109F}" dt="2021-11-22T13:49:14.060" v="44" actId="47"/>
        <pc:sldMkLst>
          <pc:docMk/>
          <pc:sldMk cId="3445995868" sldId="444"/>
        </pc:sldMkLst>
      </pc:sldChg>
      <pc:sldChg chg="addSp delSp modSp mod">
        <pc:chgData name="Stijn Weijermars" userId="2933e1d2-70ff-47b3-ad61-d61e32fda646" providerId="ADAL" clId="{FEEEC87B-3735-4E72-BEE8-F29D1830109F}" dt="2021-11-22T13:51:12.856" v="107" actId="1076"/>
        <pc:sldMkLst>
          <pc:docMk/>
          <pc:sldMk cId="1747210942" sldId="445"/>
        </pc:sldMkLst>
        <pc:spChg chg="mod">
          <ac:chgData name="Stijn Weijermars" userId="2933e1d2-70ff-47b3-ad61-d61e32fda646" providerId="ADAL" clId="{FEEEC87B-3735-4E72-BEE8-F29D1830109F}" dt="2021-11-22T13:51:12.856" v="107" actId="1076"/>
          <ac:spMkLst>
            <pc:docMk/>
            <pc:sldMk cId="1747210942" sldId="445"/>
            <ac:spMk id="2" creationId="{C3319BCE-7BE4-4E25-867D-337DAD26DEA9}"/>
          </ac:spMkLst>
        </pc:spChg>
        <pc:spChg chg="add mod">
          <ac:chgData name="Stijn Weijermars" userId="2933e1d2-70ff-47b3-ad61-d61e32fda646" providerId="ADAL" clId="{FEEEC87B-3735-4E72-BEE8-F29D1830109F}" dt="2021-11-22T13:50:41.333" v="51" actId="478"/>
          <ac:spMkLst>
            <pc:docMk/>
            <pc:sldMk cId="1747210942" sldId="445"/>
            <ac:spMk id="4" creationId="{7126E171-27F7-435B-904D-5DBC8C1EF976}"/>
          </ac:spMkLst>
        </pc:spChg>
        <pc:picChg chg="del">
          <ac:chgData name="Stijn Weijermars" userId="2933e1d2-70ff-47b3-ad61-d61e32fda646" providerId="ADAL" clId="{FEEEC87B-3735-4E72-BEE8-F29D1830109F}" dt="2021-11-22T13:50:41.333" v="51" actId="478"/>
          <ac:picMkLst>
            <pc:docMk/>
            <pc:sldMk cId="1747210942" sldId="445"/>
            <ac:picMk id="5" creationId="{D1277835-BF36-4F8D-B5C5-40403E508F14}"/>
          </ac:picMkLst>
        </pc:picChg>
      </pc:sldChg>
      <pc:sldChg chg="modSp mod">
        <pc:chgData name="Stijn Weijermars" userId="2933e1d2-70ff-47b3-ad61-d61e32fda646" providerId="ADAL" clId="{FEEEC87B-3735-4E72-BEE8-F29D1830109F}" dt="2021-11-22T13:50:05.817" v="48" actId="1076"/>
        <pc:sldMkLst>
          <pc:docMk/>
          <pc:sldMk cId="610919465" sldId="448"/>
        </pc:sldMkLst>
        <pc:spChg chg="mod">
          <ac:chgData name="Stijn Weijermars" userId="2933e1d2-70ff-47b3-ad61-d61e32fda646" providerId="ADAL" clId="{FEEEC87B-3735-4E72-BEE8-F29D1830109F}" dt="2021-11-22T13:50:05.817" v="48" actId="1076"/>
          <ac:spMkLst>
            <pc:docMk/>
            <pc:sldMk cId="610919465" sldId="448"/>
            <ac:spMk id="3" creationId="{9BA79EEC-B76E-4278-ACF8-05FB27BC189D}"/>
          </ac:spMkLst>
        </pc:spChg>
        <pc:picChg chg="mod">
          <ac:chgData name="Stijn Weijermars" userId="2933e1d2-70ff-47b3-ad61-d61e32fda646" providerId="ADAL" clId="{FEEEC87B-3735-4E72-BEE8-F29D1830109F}" dt="2021-11-22T13:50:03.144" v="47" actId="14100"/>
          <ac:picMkLst>
            <pc:docMk/>
            <pc:sldMk cId="610919465" sldId="448"/>
            <ac:picMk id="4" creationId="{B84861F6-5C0D-460E-A8BB-1F85C551B72A}"/>
          </ac:picMkLst>
        </pc:picChg>
      </pc:sldChg>
      <pc:sldChg chg="modSp mod">
        <pc:chgData name="Stijn Weijermars" userId="2933e1d2-70ff-47b3-ad61-d61e32fda646" providerId="ADAL" clId="{FEEEC87B-3735-4E72-BEE8-F29D1830109F}" dt="2021-11-22T13:51:40.315" v="109" actId="14100"/>
        <pc:sldMkLst>
          <pc:docMk/>
          <pc:sldMk cId="886850053" sldId="449"/>
        </pc:sldMkLst>
        <pc:spChg chg="mod">
          <ac:chgData name="Stijn Weijermars" userId="2933e1d2-70ff-47b3-ad61-d61e32fda646" providerId="ADAL" clId="{FEEEC87B-3735-4E72-BEE8-F29D1830109F}" dt="2021-11-22T13:51:40.315" v="109" actId="14100"/>
          <ac:spMkLst>
            <pc:docMk/>
            <pc:sldMk cId="886850053" sldId="449"/>
            <ac:spMk id="2" creationId="{3DC5763A-D4F2-43FD-9560-68F07E53DF8D}"/>
          </ac:spMkLst>
        </pc:spChg>
        <pc:picChg chg="mod">
          <ac:chgData name="Stijn Weijermars" userId="2933e1d2-70ff-47b3-ad61-d61e32fda646" providerId="ADAL" clId="{FEEEC87B-3735-4E72-BEE8-F29D1830109F}" dt="2021-11-22T13:50:14.824" v="50" actId="1076"/>
          <ac:picMkLst>
            <pc:docMk/>
            <pc:sldMk cId="886850053" sldId="449"/>
            <ac:picMk id="4" creationId="{E5DAEB7F-71A3-4CD0-84AB-7F3DA9D134FE}"/>
          </ac:picMkLst>
        </pc:picChg>
      </pc:sldChg>
      <pc:sldChg chg="addSp delSp modSp mod">
        <pc:chgData name="Stijn Weijermars" userId="2933e1d2-70ff-47b3-ad61-d61e32fda646" providerId="ADAL" clId="{FEEEC87B-3735-4E72-BEE8-F29D1830109F}" dt="2021-11-22T13:59:08.056" v="116"/>
        <pc:sldMkLst>
          <pc:docMk/>
          <pc:sldMk cId="814475742" sldId="453"/>
        </pc:sldMkLst>
        <pc:picChg chg="del">
          <ac:chgData name="Stijn Weijermars" userId="2933e1d2-70ff-47b3-ad61-d61e32fda646" providerId="ADAL" clId="{FEEEC87B-3735-4E72-BEE8-F29D1830109F}" dt="2021-11-22T13:58:09.485" v="110" actId="478"/>
          <ac:picMkLst>
            <pc:docMk/>
            <pc:sldMk cId="814475742" sldId="453"/>
            <ac:picMk id="3" creationId="{CCA8994A-9450-414C-82BF-E976EDF5A9C9}"/>
          </ac:picMkLst>
        </pc:picChg>
        <pc:picChg chg="add mod">
          <ac:chgData name="Stijn Weijermars" userId="2933e1d2-70ff-47b3-ad61-d61e32fda646" providerId="ADAL" clId="{FEEEC87B-3735-4E72-BEE8-F29D1830109F}" dt="2021-11-22T13:59:08.056" v="116"/>
          <ac:picMkLst>
            <pc:docMk/>
            <pc:sldMk cId="814475742" sldId="453"/>
            <ac:picMk id="4" creationId="{109536B2-ECF1-4651-A9E7-C230FECA96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2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Regiem: de verdeling van de totale hoeveelheid water die een rivier per jaar afvoert.</a:t>
            </a:r>
          </a:p>
          <a:p>
            <a:r>
              <a:rPr lang="nl-NL"/>
              <a:t>Stroomgebied: het verzamelgebied van een rivier. Het wordt begrensd door een waterscheiding.</a:t>
            </a:r>
          </a:p>
          <a:p>
            <a:r>
              <a:rPr lang="nl-NL"/>
              <a:t>Debiet: hoeveelheid doorstromend water (in m</a:t>
            </a:r>
            <a:r>
              <a:rPr lang="nl-NL" baseline="30000"/>
              <a:t>3</a:t>
            </a:r>
            <a:r>
              <a:rPr lang="nl-NL"/>
              <a:t>/s)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3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22-11-2021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22-11-2021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22-11-2021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22-11-2021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22-11-2021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22-11-2021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22-11-2021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22-11-2021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kJuWNjYBudI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24-11-2021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2  Water en energie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De loop van een rivier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39BBFCC2-E0CF-4B5B-8BBE-FFDB29FD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93" y="584868"/>
            <a:ext cx="8160706" cy="56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7C5E050A-5B08-4900-A9F2-43DC88D6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0427" y="-1136084"/>
            <a:ext cx="14202427" cy="79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C1FB-3AEE-484B-A34E-7732B078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515"/>
            <a:ext cx="10972800" cy="1143000"/>
          </a:xfrm>
        </p:spPr>
        <p:txBody>
          <a:bodyPr/>
          <a:lstStyle/>
          <a:p>
            <a:r>
              <a:rPr lang="nl-NL"/>
              <a:t>Lengteprofiel van een rivier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76203A-D251-47D1-A305-BFB0165ED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442" y="1480344"/>
            <a:ext cx="11232630" cy="4525963"/>
          </a:xfrm>
        </p:spPr>
        <p:txBody>
          <a:bodyPr/>
          <a:lstStyle/>
          <a:p>
            <a:r>
              <a:rPr lang="nl-NL"/>
              <a:t>Verval = hoogteverschil tussen 2 plaatsen langs de rivier</a:t>
            </a:r>
          </a:p>
          <a:p>
            <a:r>
              <a:rPr lang="nl-NL"/>
              <a:t>Verhang = verval/km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20AA0C-56CF-4524-8381-AFBC11C76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250" t="21437" r="28859" b="34517"/>
          <a:stretch/>
        </p:blipFill>
        <p:spPr>
          <a:xfrm>
            <a:off x="3267856" y="2801002"/>
            <a:ext cx="8074702" cy="37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AC90F6-1CBC-432A-8955-9D4D2F46A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47" t="19688" r="3031" b="1333"/>
          <a:stretch/>
        </p:blipFill>
        <p:spPr>
          <a:xfrm>
            <a:off x="3337808" y="894872"/>
            <a:ext cx="7899818" cy="50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an 7">
            <a:extLst>
              <a:ext uri="{FF2B5EF4-FFF2-40B4-BE49-F238E27FC236}">
                <a16:creationId xmlns:a16="http://schemas.microsoft.com/office/drawing/2014/main" id="{B95B92DE-B9DF-4645-9624-CFF06C78A22A}"/>
              </a:ext>
            </a:extLst>
          </p:cNvPr>
          <p:cNvSpPr/>
          <p:nvPr/>
        </p:nvSpPr>
        <p:spPr>
          <a:xfrm rot="10464721">
            <a:off x="1279573" y="4086478"/>
            <a:ext cx="1515057" cy="2956053"/>
          </a:xfrm>
          <a:prstGeom prst="moon">
            <a:avLst>
              <a:gd name="adj" fmla="val 810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BF156A-E3CB-463B-A074-9D3021B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5D7ECF-6A74-447B-B800-0F3546F2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791" y="3419841"/>
            <a:ext cx="10153317" cy="34381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844AF-96BC-4227-9DB6-366DC73DFCDD}"/>
              </a:ext>
            </a:extLst>
          </p:cNvPr>
          <p:cNvSpPr txBox="1"/>
          <p:nvPr/>
        </p:nvSpPr>
        <p:spPr>
          <a:xfrm>
            <a:off x="2696548" y="1169233"/>
            <a:ext cx="863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In onderstaand figuur staan begrippen die samenhangen met rivieren. Zoek de betekenis op van de begrippen die je niet kent. Leer de begrippen en hun onderlinge samenhang</a:t>
            </a:r>
          </a:p>
        </p:txBody>
      </p:sp>
    </p:spTree>
    <p:extLst>
      <p:ext uri="{BB962C8B-B14F-4D97-AF65-F5344CB8AC3E}">
        <p14:creationId xmlns:p14="http://schemas.microsoft.com/office/powerpoint/2010/main" val="117052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19BCE-7BE4-4E25-867D-337DAD26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37" y="530833"/>
            <a:ext cx="5122863" cy="648072"/>
          </a:xfrm>
        </p:spPr>
        <p:txBody>
          <a:bodyPr/>
          <a:lstStyle/>
          <a:p>
            <a:r>
              <a:rPr lang="nl-NL" sz="2400" dirty="0"/>
              <a:t>	</a:t>
            </a:r>
            <a:br>
              <a:rPr lang="nl-NL" sz="2400" dirty="0"/>
            </a:br>
            <a:r>
              <a:rPr lang="nl-NL" sz="2800" dirty="0"/>
              <a:t>Stroomgebied Rijn&amp; Maas</a:t>
            </a:r>
            <a:endParaRPr lang="nl-NL" dirty="0"/>
          </a:p>
        </p:txBody>
      </p:sp>
      <p:pic>
        <p:nvPicPr>
          <p:cNvPr id="3074" name="Picture 2" descr="Afbeeldingsresultaat voor stroomgebied rijn">
            <a:extLst>
              <a:ext uri="{FF2B5EF4-FFF2-40B4-BE49-F238E27FC236}">
                <a16:creationId xmlns:a16="http://schemas.microsoft.com/office/drawing/2014/main" id="{E4ABFD72-7B6A-4046-A616-DC26AB3F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6E171-27F7-435B-904D-5DBC8C1E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21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A5124-D126-4E42-BC65-9B15D002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Rivier weetjes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79EEC-B76E-4278-ACF8-05FB27BC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303" y="1028700"/>
            <a:ext cx="5389042" cy="4929411"/>
          </a:xfrm>
        </p:spPr>
        <p:txBody>
          <a:bodyPr/>
          <a:lstStyle/>
          <a:p>
            <a:r>
              <a:rPr lang="nl-NL" dirty="0"/>
              <a:t>70% van de wereldbevolking woont langs een rivier</a:t>
            </a:r>
          </a:p>
          <a:p>
            <a:r>
              <a:rPr lang="nl-NL" dirty="0"/>
              <a:t>De Rijn is de langste rivier van Nederland (280 km)</a:t>
            </a:r>
          </a:p>
          <a:p>
            <a:r>
              <a:rPr lang="nl-NL" dirty="0"/>
              <a:t>De Wolga is de langste rivier van Europa (3.688 km)</a:t>
            </a:r>
          </a:p>
          <a:p>
            <a:r>
              <a:rPr lang="nl-NL" dirty="0"/>
              <a:t>De Nijl is de langste rivier van de wereld (6.650 km)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4861F6-5C0D-460E-A8BB-1F85C551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3183657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5DAEB7F-71A3-4CD0-84AB-7F3DA9D13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293" t="21154" r="3031" b="5354"/>
          <a:stretch/>
        </p:blipFill>
        <p:spPr>
          <a:xfrm>
            <a:off x="5892582" y="40615"/>
            <a:ext cx="6147018" cy="6085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C5763A-D4F2-43FD-9560-68F07E5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52" y="274638"/>
            <a:ext cx="10646347" cy="1143000"/>
          </a:xfrm>
        </p:spPr>
        <p:txBody>
          <a:bodyPr/>
          <a:lstStyle/>
          <a:p>
            <a:pPr algn="l"/>
            <a:r>
              <a:rPr lang="nl-NL" dirty="0">
                <a:latin typeface="+mj-lt"/>
              </a:rPr>
              <a:t>Rivieren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C9420A6-AA2E-4E5C-B8E7-668F5589D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052" y="1600201"/>
            <a:ext cx="5384800" cy="4525963"/>
          </a:xfrm>
        </p:spPr>
        <p:txBody>
          <a:bodyPr/>
          <a:lstStyle/>
          <a:p>
            <a:r>
              <a:rPr lang="nl-NL"/>
              <a:t>3 zones</a:t>
            </a:r>
          </a:p>
          <a:p>
            <a:r>
              <a:rPr lang="nl-NL"/>
              <a:t>Bovenloop</a:t>
            </a:r>
          </a:p>
          <a:p>
            <a:pPr lvl="1"/>
            <a:r>
              <a:rPr lang="nl-NL"/>
              <a:t>Erosie overheerst</a:t>
            </a:r>
          </a:p>
          <a:p>
            <a:r>
              <a:rPr lang="nl-NL"/>
              <a:t>Middenloop</a:t>
            </a:r>
          </a:p>
          <a:p>
            <a:pPr lvl="1"/>
            <a:r>
              <a:rPr lang="nl-NL"/>
              <a:t>Transport overheerst</a:t>
            </a:r>
          </a:p>
          <a:p>
            <a:r>
              <a:rPr lang="nl-NL"/>
              <a:t>Benedenloop</a:t>
            </a:r>
          </a:p>
          <a:p>
            <a:pPr lvl="1"/>
            <a:r>
              <a:rPr lang="nl-NL"/>
              <a:t>Sedimentatie overheerst</a:t>
            </a:r>
          </a:p>
        </p:txBody>
      </p:sp>
    </p:spTree>
    <p:extLst>
      <p:ext uri="{BB962C8B-B14F-4D97-AF65-F5344CB8AC3E}">
        <p14:creationId xmlns:p14="http://schemas.microsoft.com/office/powerpoint/2010/main" val="88685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CFE57-FBF4-473D-B0E3-CC9A355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Insnijding/vlechtend/meanderend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88DE72-83E7-4C15-BC42-BBA2549E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912" y="1365141"/>
            <a:ext cx="6324066" cy="4721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D611A1-64E8-43CA-BB84-101B5363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65" y="1365141"/>
            <a:ext cx="3488102" cy="1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207DD-3ED0-4E82-BE39-D992C6A2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Afzettingen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30A4BDA-941D-4275-B3C9-B6244720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252" y="1458084"/>
            <a:ext cx="7190746" cy="46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56875F23-22A9-4B62-A90A-3D9A896F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4" y="844832"/>
            <a:ext cx="9058404" cy="48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109536B2-ECF1-4651-A9E7-C230FECA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13937"/>
            <a:ext cx="12192000" cy="83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A2A1D-222D-47FC-8DA0-53CF5400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Ontstaan delta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172F770-E9BD-4F16-B0BA-022CABEFB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682" t="41940" r="2753"/>
          <a:stretch/>
        </p:blipFill>
        <p:spPr>
          <a:xfrm>
            <a:off x="4929650" y="3264811"/>
            <a:ext cx="6578245" cy="351190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B0B6360-6225-424C-84B8-391DA046A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993" y="1720122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In monding van de rivier komt water tot stilstand en </a:t>
            </a:r>
            <a:r>
              <a:rPr lang="nl-NL" dirty="0" err="1">
                <a:latin typeface="Arial"/>
                <a:cs typeface="Arial"/>
              </a:rPr>
              <a:t>sedimenteert</a:t>
            </a:r>
            <a:r>
              <a:rPr lang="nl-NL" dirty="0">
                <a:latin typeface="Arial"/>
                <a:cs typeface="Arial"/>
              </a:rPr>
              <a:t> zand en klei: een delta ontstaat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BB762E6E-DE26-4146-A8B1-6DAC73D81F74}"/>
              </a:ext>
            </a:extLst>
          </p:cNvPr>
          <p:cNvSpPr/>
          <p:nvPr/>
        </p:nvSpPr>
        <p:spPr>
          <a:xfrm>
            <a:off x="2093402" y="3642611"/>
            <a:ext cx="1279385" cy="1139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105BA5-7D33-47B1-9FA8-73CDB0EA2E7F}"/>
              </a:ext>
            </a:extLst>
          </p:cNvPr>
          <p:cNvSpPr/>
          <p:nvPr/>
        </p:nvSpPr>
        <p:spPr>
          <a:xfrm>
            <a:off x="7345180" y="2863122"/>
            <a:ext cx="4162715" cy="7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3724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0A6F48-2739-421F-AC43-8948A6C3B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documentManagement/types"/>
    <ds:schemaRef ds:uri="2c4f0c93-2979-4f27-aab2-70de95932352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c6f82ce1-f6df-49a5-8b49-cf8409a27aa4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166</TotalTime>
  <Words>209</Words>
  <Application>Microsoft Office PowerPoint</Application>
  <PresentationFormat>Breedbeeld</PresentationFormat>
  <Paragraphs>35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Yuverta</vt:lpstr>
      <vt:lpstr>De loop van een rivier</vt:lpstr>
      <vt:lpstr>  Stroomgebied Rijn&amp; Maas</vt:lpstr>
      <vt:lpstr>Rivier weetjes</vt:lpstr>
      <vt:lpstr>Rivieren</vt:lpstr>
      <vt:lpstr>Insnijding/vlechtend/meanderend</vt:lpstr>
      <vt:lpstr>Afzettingen</vt:lpstr>
      <vt:lpstr>PowerPoint-presentatie</vt:lpstr>
      <vt:lpstr>PowerPoint-presentatie</vt:lpstr>
      <vt:lpstr>Ontstaan delta</vt:lpstr>
      <vt:lpstr>PowerPoint-presentatie</vt:lpstr>
      <vt:lpstr>PowerPoint-presentatie</vt:lpstr>
      <vt:lpstr>Lengteprofiel van een rivier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29</cp:revision>
  <dcterms:created xsi:type="dcterms:W3CDTF">2021-03-01T11:59:21Z</dcterms:created>
  <dcterms:modified xsi:type="dcterms:W3CDTF">2021-11-22T13:59:34Z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